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4" r:id="rId7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2AA"/>
    <a:srgbClr val="0033CC"/>
    <a:srgbClr val="3333FF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114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4"/>
            <a:ext cx="77724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6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8"/>
            <a:ext cx="205740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48"/>
            <a:ext cx="601980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4"/>
            <a:ext cx="77724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5"/>
            <a:ext cx="777240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9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0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0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4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7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7454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19867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1253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4"/>
            <a:ext cx="51117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30774"/>
            <a:ext cx="3008313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0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1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07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9D06-4C2E-4404-850B-59EDE0B74A3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07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07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A242-426A-4BB2-815C-6A0CB579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055"/>
            <a:ext cx="9144000" cy="73490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Little Library Project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45" y="1202207"/>
            <a:ext cx="5038577" cy="5058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7300" y="113792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242AA"/>
                </a:solidFill>
              </a:rPr>
              <a:t>Sunday, May 29th</a:t>
            </a:r>
            <a:endParaRPr lang="en-US" sz="4800" b="1" dirty="0">
              <a:solidFill>
                <a:srgbClr val="0242A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80" y="113792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60000"/>
                </a:solidFill>
              </a:rPr>
              <a:t>Worship at Work</a:t>
            </a:r>
            <a:endParaRPr lang="en-US" sz="4800" b="1" dirty="0">
              <a:solidFill>
                <a:srgbClr val="D6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502400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Wear Your Work Clothes!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7929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2055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Little Library Project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83" y="1219200"/>
            <a:ext cx="3452653" cy="491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9" y="1219200"/>
            <a:ext cx="3447193" cy="49273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4468" y="6516520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Borrow/Return/Donate </a:t>
            </a:r>
            <a:r>
              <a:rPr lang="en-US" sz="4800" b="1" dirty="0" smtClean="0"/>
              <a:t>a </a:t>
            </a:r>
            <a:r>
              <a:rPr lang="en-US" sz="4800" b="1" dirty="0" smtClean="0"/>
              <a:t>Book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425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2055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Little Library Project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528877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Borrow/Return/Donate a Book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5719" r="9860"/>
          <a:stretch/>
        </p:blipFill>
        <p:spPr>
          <a:xfrm>
            <a:off x="5287111" y="1066800"/>
            <a:ext cx="3655615" cy="3568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6248" r="8626" b="6797"/>
          <a:stretch/>
        </p:blipFill>
        <p:spPr>
          <a:xfrm>
            <a:off x="2789046" y="3623285"/>
            <a:ext cx="3115320" cy="290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1018661"/>
            <a:ext cx="3200399" cy="36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2055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Little Library Project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504" y="6536015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Borrow/Return/Donate </a:t>
            </a:r>
            <a:r>
              <a:rPr lang="en-US" sz="4800" b="1" dirty="0" smtClean="0"/>
              <a:t>a Book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233"/>
            <a:ext cx="9144000" cy="52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2055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Little Library Project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504" y="6536015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Borrow/Return/Donate </a:t>
            </a:r>
            <a:r>
              <a:rPr lang="en-US" sz="4800" b="1" dirty="0" smtClean="0"/>
              <a:t>a Book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7" y="1180341"/>
            <a:ext cx="7830978" cy="49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055"/>
            <a:ext cx="9144000" cy="73490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Little Library Project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45" y="1202207"/>
            <a:ext cx="5038577" cy="5058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7300" y="113792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242AA"/>
                </a:solidFill>
              </a:rPr>
              <a:t>Sunday, May 29th</a:t>
            </a:r>
            <a:endParaRPr lang="en-US" sz="4800" b="1" dirty="0">
              <a:solidFill>
                <a:srgbClr val="0242A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80" y="113792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60000"/>
                </a:solidFill>
              </a:rPr>
              <a:t>Worship at Work</a:t>
            </a:r>
            <a:endParaRPr lang="en-US" sz="4800" b="1" dirty="0">
              <a:solidFill>
                <a:srgbClr val="D6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502400"/>
            <a:ext cx="9144000" cy="734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Wear Your Work Clothes!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2311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Little Library Project</vt:lpstr>
      <vt:lpstr>PowerPoint Presentation</vt:lpstr>
      <vt:lpstr>PowerPoint Presentation</vt:lpstr>
      <vt:lpstr>PowerPoint Presentation</vt:lpstr>
      <vt:lpstr>PowerPoint Presentation</vt:lpstr>
      <vt:lpstr>Little Library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Library Project</dc:title>
  <dc:creator>R. Kohlin</dc:creator>
  <cp:lastModifiedBy>R. Kohlin</cp:lastModifiedBy>
  <cp:revision>9</cp:revision>
  <dcterms:created xsi:type="dcterms:W3CDTF">2016-05-20T21:47:39Z</dcterms:created>
  <dcterms:modified xsi:type="dcterms:W3CDTF">2016-05-20T23:32:09Z</dcterms:modified>
</cp:coreProperties>
</file>